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2" d="100"/>
          <a:sy n="92" d="100"/>
        </p:scale>
        <p:origin x="4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3F2D5-5BD6-4E26-8A92-2A5C95DE5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05456-F767-43A1-93B6-9D270CEB83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D5714-567D-452E-B443-36324424A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64260-BA0F-406F-9BBE-A31C08E13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90F99-6809-4970-A24F-0583E8F8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421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EF199-E28D-4A5E-B77D-06ABD62C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075931-EA5F-4428-819A-3AF036C1E8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6A25B-FD25-47AB-BE4E-759FFEEC4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A4DF4-4500-4968-BF36-64F36134E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166FD-6317-4CDC-8174-6061A5C76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509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5838FB-D4D2-4E40-92CB-DA7BB517D8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8F25C7-0555-4A22-9208-6794639975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9FF70-2306-4301-9D75-497F32828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D1703-DDE8-4B49-B001-BD0EBDC1B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BA3DA-5ED2-45E8-B85D-A62E96BCF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0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477F3-7C80-44F3-9267-D3E7D0226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AA3E5-3248-4FAB-A1A6-ACE82DC2B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D1DEE-2D88-4E7E-9914-7104F00F9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55D07-C6BB-4027-9E89-6F41A6A16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3845-11F2-474D-9E31-7933E7590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9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8F76-B264-45E4-BDDD-CA9E24430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0EFE4-BA33-4A81-B8F3-60F4B8BEB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6359C-061E-4812-AD7B-C5B63C956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A0AB8-8EE9-47B1-AEE8-5BE35EB0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71CE7-4631-410F-8751-393EC0CA1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87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ED8D0-5AE4-4DE2-993C-36E63D313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5D549-74A5-48B2-B2D2-49D79A878B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43C6A-7CE9-4102-A759-E592518E3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2407B-3EF1-467E-AA27-21E84D302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8E89B2-A4D0-4368-9A9C-C2EB2B844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80AA75-ECDD-451E-93BA-CCCFD72E0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79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C6040-67BD-49B2-8EE1-274DB209C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113DF1-5C2C-4D55-8175-D93DA3717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B87F05-719B-45A3-BBCE-5535D7FBA8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2764E4-8495-4743-A1B3-D865686316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0E3B81-E89E-45D5-AD37-B8F088F3B3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040B11-453F-4B9A-9124-21772BAC6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11B8C5-43AC-445F-93CD-8680ACEEA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7A58EF-7814-49D4-AFD4-71BA28D7C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378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A67AF-01C0-4633-99BA-B4F851F3C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B09BEE-7B20-4226-B9D1-B4047111C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87D421-16FB-4E16-8C63-FA269B8E6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33AD28-4A05-4481-9056-5B1C2EA07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906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8AF098-B33D-4B93-AFD9-EE503ED20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23F95C-C166-4682-834E-753396F42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5544C-5B0F-4EDC-A1C1-EDCEF4972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670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FCD2E-BD12-4F75-938D-584B42E63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CF90E-083B-4A55-8EEC-356EF7C2F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90CB4-0CE9-4716-9B06-7BDAA1F7E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145A32-B99B-4C6F-BE74-78FE78CD9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B7E40-D8AD-4FD7-B335-C4D15AB1A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D167B-FE2E-4F67-B963-A51B5EF38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05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2B153-ED4D-44CE-8431-A9AD15144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FCA319-FC1E-4BC9-8FC1-4BCFAC4605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9DE9B-8FD8-4F00-BA40-C4F3FE39C9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C0E666-5349-41D5-A690-EF54CCF9C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9EFF0-FC4B-48B3-A84D-FAF422846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4CB1D1-5291-4C41-96A4-3BBC312E7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169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E3A65E-49D2-47B8-97FE-A9DEC184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39F3D9-8E5B-4827-8844-7EDCFCA9E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B5FCC-EF64-4A45-9D70-A499B23CA6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38251-11A9-4809-9B1A-B290C46DD0A5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8A086-009C-4879-8BDF-64E24D7BB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8CC91-FCB9-4380-9C07-A00DFA0E0F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8D1D4E-9307-4A25-A8CC-9B13D0688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211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mbined Stacks (12.5%) 2022-04-21 16-24-12">
            <a:hlinkClick r:id="" action="ppaction://media"/>
            <a:extLst>
              <a:ext uri="{FF2B5EF4-FFF2-40B4-BE49-F238E27FC236}">
                <a16:creationId xmlns:a16="http://schemas.microsoft.com/office/drawing/2014/main" id="{63AB5D43-4E9F-4BF5-8556-38EAA809B2F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993" end="2323.2291"/>
                </p14:media>
              </p:ext>
            </p:extLst>
          </p:nvPr>
        </p:nvPicPr>
        <p:blipFill rotWithShape="1">
          <a:blip r:embed="rId4"/>
          <a:srcRect t="1434" r="50246" b="51712"/>
          <a:stretch>
            <a:fillRect/>
          </a:stretch>
        </p:blipFill>
        <p:spPr>
          <a:xfrm>
            <a:off x="2545123" y="313604"/>
            <a:ext cx="7101753" cy="55221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966F0B-9EAE-46BE-9C44-5643420FD70C}"/>
              </a:ext>
            </a:extLst>
          </p:cNvPr>
          <p:cNvSpPr txBox="1"/>
          <p:nvPr/>
        </p:nvSpPr>
        <p:spPr>
          <a:xfrm>
            <a:off x="3319896" y="5779018"/>
            <a:ext cx="110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Control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367182-0DD6-4BC8-AC2F-78C291B4BA36}"/>
              </a:ext>
            </a:extLst>
          </p:cNvPr>
          <p:cNvSpPr txBox="1"/>
          <p:nvPr/>
        </p:nvSpPr>
        <p:spPr>
          <a:xfrm>
            <a:off x="8297141" y="5807380"/>
            <a:ext cx="110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TSA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9D7838-3FFC-4BC8-96FE-9DC5029FD63C}"/>
              </a:ext>
            </a:extLst>
          </p:cNvPr>
          <p:cNvSpPr txBox="1"/>
          <p:nvPr/>
        </p:nvSpPr>
        <p:spPr>
          <a:xfrm>
            <a:off x="5846618" y="5804572"/>
            <a:ext cx="110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GSK</a:t>
            </a:r>
          </a:p>
        </p:txBody>
      </p:sp>
    </p:spTree>
    <p:extLst>
      <p:ext uri="{BB962C8B-B14F-4D97-AF65-F5344CB8AC3E}">
        <p14:creationId xmlns:p14="http://schemas.microsoft.com/office/powerpoint/2010/main" val="19541914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7E2ADF9B-8D04-40AB-A501-EB388B4A654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567" end="2207.2708"/>
                </p14:media>
              </p:ext>
            </p:extLst>
          </p:nvPr>
        </p:nvPicPr>
        <p:blipFill rotWithShape="1">
          <a:blip r:embed="rId4"/>
          <a:srcRect t="770" r="49998" b="51881"/>
          <a:stretch>
            <a:fillRect/>
          </a:stretch>
        </p:blipFill>
        <p:spPr>
          <a:xfrm>
            <a:off x="2872942" y="756562"/>
            <a:ext cx="6743844" cy="56346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B6D079-C992-4526-B813-73EEBEB1BB33}"/>
              </a:ext>
            </a:extLst>
          </p:cNvPr>
          <p:cNvSpPr txBox="1"/>
          <p:nvPr/>
        </p:nvSpPr>
        <p:spPr>
          <a:xfrm>
            <a:off x="1917123" y="1653827"/>
            <a:ext cx="110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Control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FF89F7-C643-4DD2-BB6E-29922EA825B3}"/>
              </a:ext>
            </a:extLst>
          </p:cNvPr>
          <p:cNvSpPr txBox="1"/>
          <p:nvPr/>
        </p:nvSpPr>
        <p:spPr>
          <a:xfrm>
            <a:off x="9616786" y="1838493"/>
            <a:ext cx="110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TSA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1E776B-6E4A-4715-B464-CC97C496D880}"/>
              </a:ext>
            </a:extLst>
          </p:cNvPr>
          <p:cNvSpPr txBox="1"/>
          <p:nvPr/>
        </p:nvSpPr>
        <p:spPr>
          <a:xfrm>
            <a:off x="2152649" y="4775657"/>
            <a:ext cx="110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GSK</a:t>
            </a:r>
          </a:p>
        </p:txBody>
      </p:sp>
    </p:spTree>
    <p:extLst>
      <p:ext uri="{BB962C8B-B14F-4D97-AF65-F5344CB8AC3E}">
        <p14:creationId xmlns:p14="http://schemas.microsoft.com/office/powerpoint/2010/main" val="1076173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6</Words>
  <Application>Microsoft Office PowerPoint</Application>
  <PresentationFormat>Widescreen</PresentationFormat>
  <Paragraphs>6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Brady Hine</dc:creator>
  <cp:lastModifiedBy>Brady Hine</cp:lastModifiedBy>
  <cp:revision>1</cp:revision>
  <dcterms:created xsi:type="dcterms:W3CDTF">2022-04-21T21:53:06Z</dcterms:created>
  <dcterms:modified xsi:type="dcterms:W3CDTF">2022-04-21T22:33:42Z</dcterms:modified>
</cp:coreProperties>
</file>

<file path=docProps/thumbnail.jpeg>
</file>